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5"/>
  </p:notesMasterIdLst>
  <p:sldIdLst>
    <p:sldId id="286" r:id="rId2"/>
    <p:sldId id="271" r:id="rId3"/>
    <p:sldId id="272" r:id="rId4"/>
    <p:sldId id="273" r:id="rId5"/>
    <p:sldId id="274" r:id="rId6"/>
    <p:sldId id="275" r:id="rId7"/>
    <p:sldId id="276" r:id="rId8"/>
    <p:sldId id="277" r:id="rId9"/>
    <p:sldId id="278" r:id="rId10"/>
    <p:sldId id="260" r:id="rId11"/>
    <p:sldId id="261" r:id="rId12"/>
    <p:sldId id="262" r:id="rId13"/>
    <p:sldId id="263" r:id="rId14"/>
    <p:sldId id="287" r:id="rId15"/>
    <p:sldId id="288" r:id="rId16"/>
    <p:sldId id="279" r:id="rId17"/>
    <p:sldId id="264" r:id="rId18"/>
    <p:sldId id="280" r:id="rId19"/>
    <p:sldId id="289" r:id="rId20"/>
    <p:sldId id="282" r:id="rId21"/>
    <p:sldId id="283" r:id="rId22"/>
    <p:sldId id="284" r:id="rId23"/>
    <p:sldId id="285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86323" autoAdjust="0"/>
  </p:normalViewPr>
  <p:slideViewPr>
    <p:cSldViewPr>
      <p:cViewPr varScale="1">
        <p:scale>
          <a:sx n="74" d="100"/>
          <a:sy n="74" d="100"/>
        </p:scale>
        <p:origin x="-726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826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9CD276-24B4-411F-A903-C3AB256130D4}" type="datetimeFigureOut">
              <a:rPr lang="en-US" smtClean="0"/>
              <a:t>7/13/2013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5E619A-CA24-4BB6-9A36-DBCF8952BE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5601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5E619A-CA24-4BB6-9A36-DBCF8952BE6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9809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7/13/2013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95960" y="6454775"/>
            <a:ext cx="532384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6520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472E1B2-DDA8-45FF-B585-E55DBCE72075}" type="datetimeFigureOut">
              <a:rPr lang="en-US" smtClean="0"/>
              <a:t>7/13/2013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95960" y="6454775"/>
            <a:ext cx="532384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B95A01A-A73F-4F95-AFFF-402EEAD8AB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6178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7/13/2013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95960" y="6454775"/>
            <a:ext cx="532384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304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7/13/2013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95960" y="6454775"/>
            <a:ext cx="532384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513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7/13/2013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695960" y="6454775"/>
            <a:ext cx="532384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6712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7/13/2013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95960" y="6454775"/>
            <a:ext cx="532384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060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7/13/2013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95960" y="6454775"/>
            <a:ext cx="532384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6049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7/13/2013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95960" y="6454775"/>
            <a:ext cx="532384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039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7/13/2013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95960" y="6454775"/>
            <a:ext cx="532384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312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7/13/2013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95960" y="6454775"/>
            <a:ext cx="532384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JTEL Drawing v8-animated.gif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2000" y="0"/>
            <a:ext cx="2128238" cy="7700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4422710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7/13/2013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95960" y="6454775"/>
            <a:ext cx="532384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6785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472E1B2-DDA8-45FF-B585-E55DBCE72075}" type="datetimeFigureOut">
              <a:rPr lang="en-US" smtClean="0"/>
              <a:t>7/13/2013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95960" y="6454775"/>
            <a:ext cx="532384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B95A01A-A73F-4F95-AFFF-402EEAD8AB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6178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7/13/2013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11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4.png"/><Relationship Id="rId26" Type="http://schemas.openxmlformats.org/officeDocument/2006/relationships/image" Target="../media/image10.png"/><Relationship Id="rId39" Type="http://schemas.openxmlformats.org/officeDocument/2006/relationships/slide" Target="../slides/slide2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7.jpeg"/><Relationship Id="rId34" Type="http://schemas.openxmlformats.org/officeDocument/2006/relationships/image" Target="../media/image14.png"/><Relationship Id="rId42" Type="http://schemas.openxmlformats.org/officeDocument/2006/relationships/image" Target="../media/image18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5" Type="http://schemas.openxmlformats.org/officeDocument/2006/relationships/slide" Target="../slides/slide4.xml"/><Relationship Id="rId33" Type="http://schemas.openxmlformats.org/officeDocument/2006/relationships/slide" Target="../slides/slide9.xml"/><Relationship Id="rId38" Type="http://schemas.openxmlformats.org/officeDocument/2006/relationships/image" Target="../media/image16.png"/><Relationship Id="rId46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gif"/><Relationship Id="rId20" Type="http://schemas.openxmlformats.org/officeDocument/2006/relationships/image" Target="../media/image6.png"/><Relationship Id="rId29" Type="http://schemas.openxmlformats.org/officeDocument/2006/relationships/slide" Target="../slides/slide6.xml"/><Relationship Id="rId41" Type="http://schemas.openxmlformats.org/officeDocument/2006/relationships/slide" Target="../slides/slide2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9.png"/><Relationship Id="rId32" Type="http://schemas.openxmlformats.org/officeDocument/2006/relationships/image" Target="../media/image13.png"/><Relationship Id="rId37" Type="http://schemas.openxmlformats.org/officeDocument/2006/relationships/slide" Target="../slides/slide20.xml"/><Relationship Id="rId40" Type="http://schemas.openxmlformats.org/officeDocument/2006/relationships/image" Target="../media/image17.png"/><Relationship Id="rId45" Type="http://schemas.openxmlformats.org/officeDocument/2006/relationships/slide" Target="../slides/slide2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gif"/><Relationship Id="rId23" Type="http://schemas.openxmlformats.org/officeDocument/2006/relationships/slide" Target="../slides/slide3.xml"/><Relationship Id="rId28" Type="http://schemas.openxmlformats.org/officeDocument/2006/relationships/image" Target="../media/image11.png"/><Relationship Id="rId36" Type="http://schemas.openxmlformats.org/officeDocument/2006/relationships/image" Target="../media/image15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5.png"/><Relationship Id="rId31" Type="http://schemas.openxmlformats.org/officeDocument/2006/relationships/slide" Target="../slides/slide8.xml"/><Relationship Id="rId44" Type="http://schemas.openxmlformats.org/officeDocument/2006/relationships/image" Target="../media/image19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22" Type="http://schemas.openxmlformats.org/officeDocument/2006/relationships/image" Target="../media/image8.jpg"/><Relationship Id="rId27" Type="http://schemas.openxmlformats.org/officeDocument/2006/relationships/slide" Target="../slides/slide5.xml"/><Relationship Id="rId30" Type="http://schemas.openxmlformats.org/officeDocument/2006/relationships/image" Target="../media/image12.png"/><Relationship Id="rId35" Type="http://schemas.openxmlformats.org/officeDocument/2006/relationships/slide" Target="../slides/slide19.xml"/><Relationship Id="rId43" Type="http://schemas.openxmlformats.org/officeDocument/2006/relationships/slide" Target="../slides/slide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 descr="JTEL Drawing v8-animated.gif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800266" y="15820"/>
            <a:ext cx="2120734" cy="7673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2" name="Rectangle 31"/>
          <p:cNvSpPr/>
          <p:nvPr/>
        </p:nvSpPr>
        <p:spPr>
          <a:xfrm>
            <a:off x="-14514" y="801376"/>
            <a:ext cx="9156700" cy="33074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7" descr="loading_bar_animated.gif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6445024"/>
            <a:ext cx="38100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hlinkClick r:id="" action="ppaction://hlinkshowjump?jump=endshow"/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20" y="153126"/>
            <a:ext cx="548640" cy="548640"/>
          </a:xfrm>
          <a:prstGeom prst="rect">
            <a:avLst/>
          </a:prstGeom>
        </p:spPr>
      </p:pic>
      <p:cxnSp>
        <p:nvCxnSpPr>
          <p:cNvPr id="15" name="Straight Connector 14"/>
          <p:cNvCxnSpPr/>
          <p:nvPr/>
        </p:nvCxnSpPr>
        <p:spPr>
          <a:xfrm>
            <a:off x="12700" y="6515100"/>
            <a:ext cx="9144000" cy="0"/>
          </a:xfrm>
          <a:prstGeom prst="line">
            <a:avLst/>
          </a:prstGeom>
          <a:ln w="19050">
            <a:solidFill>
              <a:srgbClr val="00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13" y="6522750"/>
            <a:ext cx="3657600" cy="367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16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12" t="3744" r="11662" b="18955"/>
          <a:stretch/>
        </p:blipFill>
        <p:spPr>
          <a:xfrm>
            <a:off x="8324354" y="6529644"/>
            <a:ext cx="320040" cy="317474"/>
          </a:xfrm>
          <a:prstGeom prst="rect">
            <a:avLst/>
          </a:prstGeom>
        </p:spPr>
      </p:pic>
      <p:pic>
        <p:nvPicPr>
          <p:cNvPr id="18" name="Picture 17">
            <a:hlinkClick r:id="" action="ppaction://hlinkshowjump?jump=previousslide"/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12" t="3744" r="11662" b="18955"/>
          <a:stretch/>
        </p:blipFill>
        <p:spPr>
          <a:xfrm rot="10800000">
            <a:off x="7924801" y="6529249"/>
            <a:ext cx="322627" cy="320040"/>
          </a:xfrm>
          <a:prstGeom prst="rect">
            <a:avLst/>
          </a:prstGeom>
        </p:spPr>
      </p:pic>
      <p:pic>
        <p:nvPicPr>
          <p:cNvPr id="19" name="Picture 18">
            <a:hlinkClick r:id="" action="ppaction://hlinkshowjump?jump=lastslide"/>
          </p:cNvPr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6" t="2240" r="3056" b="3334"/>
          <a:stretch/>
        </p:blipFill>
        <p:spPr>
          <a:xfrm>
            <a:off x="8708610" y="6537960"/>
            <a:ext cx="320040" cy="319093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pic>
        <p:nvPicPr>
          <p:cNvPr id="7" name="Picture 6">
            <a:hlinkClick r:id="" action="ppaction://hlinkshowjump?jump=firstslide"/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200" y="155052"/>
            <a:ext cx="548640" cy="546714"/>
          </a:xfrm>
          <a:prstGeom prst="rect">
            <a:avLst/>
          </a:prstGeom>
        </p:spPr>
      </p:pic>
      <p:pic>
        <p:nvPicPr>
          <p:cNvPr id="13" name="Picture 4">
            <a:hlinkClick r:id="rId23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888"/>
          <a:stretch/>
        </p:blipFill>
        <p:spPr bwMode="auto">
          <a:xfrm>
            <a:off x="1003828" y="753755"/>
            <a:ext cx="707631" cy="429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5">
            <a:hlinkClick r:id="rId25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16567"/>
          <a:stretch/>
        </p:blipFill>
        <p:spPr bwMode="auto">
          <a:xfrm>
            <a:off x="1712571" y="752638"/>
            <a:ext cx="710029" cy="434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6">
            <a:hlinkClick r:id="rId27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505"/>
          <a:stretch/>
        </p:blipFill>
        <p:spPr bwMode="auto">
          <a:xfrm>
            <a:off x="2437114" y="749867"/>
            <a:ext cx="710029" cy="440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7">
            <a:hlinkClick r:id="rId29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16567"/>
          <a:stretch/>
        </p:blipFill>
        <p:spPr bwMode="auto">
          <a:xfrm>
            <a:off x="3151942" y="750985"/>
            <a:ext cx="710029" cy="434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9">
            <a:hlinkClick r:id="rId31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81"/>
          <a:stretch/>
        </p:blipFill>
        <p:spPr bwMode="auto">
          <a:xfrm>
            <a:off x="3855886" y="751875"/>
            <a:ext cx="707631" cy="407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10">
            <a:hlinkClick r:id="rId33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819"/>
          <a:stretch/>
        </p:blipFill>
        <p:spPr bwMode="auto">
          <a:xfrm>
            <a:off x="4570714" y="752929"/>
            <a:ext cx="719624" cy="4126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Picture 11">
            <a:hlinkClick r:id="rId35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350"/>
          <a:stretch/>
        </p:blipFill>
        <p:spPr bwMode="auto">
          <a:xfrm>
            <a:off x="5285542" y="750985"/>
            <a:ext cx="710029" cy="409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12">
            <a:hlinkClick r:id="rId37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287"/>
          <a:stretch/>
        </p:blipFill>
        <p:spPr bwMode="auto">
          <a:xfrm>
            <a:off x="6000370" y="750436"/>
            <a:ext cx="710029" cy="415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13">
            <a:hlinkClick r:id="rId39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225"/>
          <a:stretch/>
        </p:blipFill>
        <p:spPr bwMode="auto">
          <a:xfrm>
            <a:off x="6718637" y="747487"/>
            <a:ext cx="710030" cy="427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14">
            <a:hlinkClick r:id="rId41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568"/>
          <a:stretch/>
        </p:blipFill>
        <p:spPr bwMode="auto">
          <a:xfrm>
            <a:off x="7419142" y="751375"/>
            <a:ext cx="710029" cy="434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" name="Picture 15">
            <a:hlinkClick r:id="rId43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663"/>
          <a:stretch/>
        </p:blipFill>
        <p:spPr bwMode="auto">
          <a:xfrm>
            <a:off x="8129171" y="747486"/>
            <a:ext cx="710029" cy="397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16">
            <a:hlinkClick r:id="rId45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815"/>
          <a:stretch/>
        </p:blipFill>
        <p:spPr bwMode="auto">
          <a:xfrm>
            <a:off x="290657" y="752638"/>
            <a:ext cx="750526" cy="434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" name="Picture 7" descr="loading_bar_animated.gif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6445024"/>
            <a:ext cx="38100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34">
            <a:hlinkClick r:id="" action="ppaction://hlinkshowjump?jump=endshow"/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20" y="153126"/>
            <a:ext cx="548640" cy="548640"/>
          </a:xfrm>
          <a:prstGeom prst="rect">
            <a:avLst/>
          </a:prstGeom>
        </p:spPr>
      </p:pic>
      <p:cxnSp>
        <p:nvCxnSpPr>
          <p:cNvPr id="37" name="Straight Connector 36"/>
          <p:cNvCxnSpPr/>
          <p:nvPr/>
        </p:nvCxnSpPr>
        <p:spPr>
          <a:xfrm>
            <a:off x="-30842" y="6515100"/>
            <a:ext cx="9144000" cy="0"/>
          </a:xfrm>
          <a:prstGeom prst="line">
            <a:avLst/>
          </a:prstGeom>
          <a:ln w="19050">
            <a:solidFill>
              <a:srgbClr val="00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Picture 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13" y="6522750"/>
            <a:ext cx="3657600" cy="367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" name="Picture 38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12" t="3744" r="11662" b="18955"/>
          <a:stretch/>
        </p:blipFill>
        <p:spPr>
          <a:xfrm>
            <a:off x="8324354" y="6529644"/>
            <a:ext cx="320040" cy="317474"/>
          </a:xfrm>
          <a:prstGeom prst="rect">
            <a:avLst/>
          </a:prstGeom>
        </p:spPr>
      </p:pic>
      <p:pic>
        <p:nvPicPr>
          <p:cNvPr id="40" name="Picture 39">
            <a:hlinkClick r:id="" action="ppaction://hlinkshowjump?jump=previousslide"/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12" t="3744" r="11662" b="18955"/>
          <a:stretch/>
        </p:blipFill>
        <p:spPr>
          <a:xfrm rot="10800000">
            <a:off x="7924801" y="6529249"/>
            <a:ext cx="322627" cy="320040"/>
          </a:xfrm>
          <a:prstGeom prst="rect">
            <a:avLst/>
          </a:prstGeom>
        </p:spPr>
      </p:pic>
      <p:pic>
        <p:nvPicPr>
          <p:cNvPr id="41" name="Picture 40">
            <a:hlinkClick r:id="" action="ppaction://hlinkshowjump?jump=lastslide"/>
          </p:cNvPr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6" t="2240" r="3056" b="3334"/>
          <a:stretch/>
        </p:blipFill>
        <p:spPr>
          <a:xfrm>
            <a:off x="8708610" y="6537960"/>
            <a:ext cx="320040" cy="319093"/>
          </a:xfrm>
          <a:prstGeom prst="rect">
            <a:avLst/>
          </a:prstGeom>
        </p:spPr>
      </p:pic>
      <p:pic>
        <p:nvPicPr>
          <p:cNvPr id="42" name="Picture 41">
            <a:hlinkClick r:id="" action="ppaction://hlinkshowjump?jump=firstslide"/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200" y="155052"/>
            <a:ext cx="548640" cy="546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924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slide" Target="slide6.xml"/><Relationship Id="rId18" Type="http://schemas.openxmlformats.org/officeDocument/2006/relationships/image" Target="../media/image29.png"/><Relationship Id="rId26" Type="http://schemas.openxmlformats.org/officeDocument/2006/relationships/image" Target="../media/image33.png"/><Relationship Id="rId3" Type="http://schemas.openxmlformats.org/officeDocument/2006/relationships/image" Target="../media/image21.jpg"/><Relationship Id="rId21" Type="http://schemas.openxmlformats.org/officeDocument/2006/relationships/slide" Target="slide20.xml"/><Relationship Id="rId7" Type="http://schemas.openxmlformats.org/officeDocument/2006/relationships/slide" Target="slide3.xml"/><Relationship Id="rId12" Type="http://schemas.openxmlformats.org/officeDocument/2006/relationships/image" Target="../media/image26.png"/><Relationship Id="rId17" Type="http://schemas.openxmlformats.org/officeDocument/2006/relationships/slide" Target="slide9.xml"/><Relationship Id="rId25" Type="http://schemas.openxmlformats.org/officeDocument/2006/relationships/slide" Target="slide22.xml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8.png"/><Relationship Id="rId20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11" Type="http://schemas.openxmlformats.org/officeDocument/2006/relationships/slide" Target="slide5.xml"/><Relationship Id="rId24" Type="http://schemas.openxmlformats.org/officeDocument/2006/relationships/image" Target="../media/image32.png"/><Relationship Id="rId5" Type="http://schemas.openxmlformats.org/officeDocument/2006/relationships/image" Target="../media/image22.png"/><Relationship Id="rId15" Type="http://schemas.openxmlformats.org/officeDocument/2006/relationships/slide" Target="slide8.xml"/><Relationship Id="rId23" Type="http://schemas.openxmlformats.org/officeDocument/2006/relationships/slide" Target="slide21.xml"/><Relationship Id="rId28" Type="http://schemas.openxmlformats.org/officeDocument/2006/relationships/image" Target="../media/image34.png"/><Relationship Id="rId10" Type="http://schemas.openxmlformats.org/officeDocument/2006/relationships/image" Target="../media/image25.png"/><Relationship Id="rId19" Type="http://schemas.openxmlformats.org/officeDocument/2006/relationships/slide" Target="slide19.xml"/><Relationship Id="rId4" Type="http://schemas.openxmlformats.org/officeDocument/2006/relationships/slide" Target="slide2.xml"/><Relationship Id="rId9" Type="http://schemas.openxmlformats.org/officeDocument/2006/relationships/slide" Target="slide4.xml"/><Relationship Id="rId14" Type="http://schemas.openxmlformats.org/officeDocument/2006/relationships/image" Target="../media/image27.png"/><Relationship Id="rId22" Type="http://schemas.openxmlformats.org/officeDocument/2006/relationships/image" Target="../media/image31.png"/><Relationship Id="rId27" Type="http://schemas.openxmlformats.org/officeDocument/2006/relationships/slide" Target="slide2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gif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2.png"/><Relationship Id="rId4" Type="http://schemas.openxmlformats.org/officeDocument/2006/relationships/image" Target="../media/image4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gi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66.gi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9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gif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99" y="1214308"/>
            <a:ext cx="8610601" cy="5267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Picture 2">
            <a:hlinkClick r:id="rId4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956"/>
          <a:stretch/>
        </p:blipFill>
        <p:spPr bwMode="auto">
          <a:xfrm>
            <a:off x="7182294" y="1141255"/>
            <a:ext cx="1801494" cy="3743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1" t="13341" r="8087" b="29673"/>
          <a:stretch/>
        </p:blipFill>
        <p:spPr bwMode="auto">
          <a:xfrm>
            <a:off x="3505201" y="0"/>
            <a:ext cx="1981200" cy="797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4">
            <a:hlinkClick r:id="rId7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180"/>
          <a:stretch/>
        </p:blipFill>
        <p:spPr bwMode="auto">
          <a:xfrm>
            <a:off x="7182294" y="1607981"/>
            <a:ext cx="1801494" cy="3681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6">
            <a:hlinkClick r:id="rId9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32"/>
          <a:stretch/>
        </p:blipFill>
        <p:spPr bwMode="auto">
          <a:xfrm>
            <a:off x="7190267" y="2061045"/>
            <a:ext cx="1801494" cy="370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8">
            <a:hlinkClick r:id="rId11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636"/>
          <a:stretch/>
        </p:blipFill>
        <p:spPr bwMode="auto">
          <a:xfrm>
            <a:off x="7181703" y="2520451"/>
            <a:ext cx="1801494" cy="3784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9">
            <a:hlinkClick r:id="rId13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406"/>
          <a:stretch/>
        </p:blipFill>
        <p:spPr bwMode="auto">
          <a:xfrm>
            <a:off x="7181702" y="2977650"/>
            <a:ext cx="1801494" cy="369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10">
            <a:hlinkClick r:id="rId15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790"/>
          <a:stretch/>
        </p:blipFill>
        <p:spPr bwMode="auto">
          <a:xfrm>
            <a:off x="7188643" y="3434860"/>
            <a:ext cx="1801494" cy="4144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" name="Picture 11">
            <a:hlinkClick r:id="rId17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636"/>
          <a:stretch/>
        </p:blipFill>
        <p:spPr bwMode="auto">
          <a:xfrm>
            <a:off x="7182294" y="3892051"/>
            <a:ext cx="1801494" cy="3784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12">
            <a:hlinkClick r:id="rId19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085"/>
          <a:stretch/>
        </p:blipFill>
        <p:spPr bwMode="auto">
          <a:xfrm>
            <a:off x="7181701" y="4349260"/>
            <a:ext cx="1801494" cy="387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13">
            <a:hlinkClick r:id="rId21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097"/>
          <a:stretch/>
        </p:blipFill>
        <p:spPr bwMode="auto">
          <a:xfrm>
            <a:off x="7197576" y="4806451"/>
            <a:ext cx="1801494" cy="3964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" name="Picture 14">
            <a:hlinkClick r:id="rId23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097"/>
          <a:stretch/>
        </p:blipFill>
        <p:spPr bwMode="auto">
          <a:xfrm>
            <a:off x="7197576" y="5263651"/>
            <a:ext cx="1801494" cy="3964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" name="Picture 15">
            <a:hlinkClick r:id="rId25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406"/>
          <a:stretch/>
        </p:blipFill>
        <p:spPr bwMode="auto">
          <a:xfrm>
            <a:off x="7196617" y="5720850"/>
            <a:ext cx="1801494" cy="369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" name="Picture 16">
            <a:hlinkClick r:id="rId27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241"/>
          <a:stretch/>
        </p:blipFill>
        <p:spPr bwMode="auto">
          <a:xfrm>
            <a:off x="7194402" y="6178051"/>
            <a:ext cx="1801494" cy="3397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89459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1295400"/>
            <a:ext cx="5219008" cy="52190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0" y="0"/>
            <a:ext cx="4425950" cy="731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282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03" t="15874" r="18092" b="38670"/>
          <a:stretch/>
        </p:blipFill>
        <p:spPr bwMode="auto">
          <a:xfrm>
            <a:off x="4338189" y="-4489"/>
            <a:ext cx="2393791" cy="8728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8915"/>
          <a:stretch/>
        </p:blipFill>
        <p:spPr bwMode="auto">
          <a:xfrm>
            <a:off x="131620" y="1177805"/>
            <a:ext cx="4432300" cy="5219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5" b="6506"/>
          <a:stretch/>
        </p:blipFill>
        <p:spPr bwMode="auto">
          <a:xfrm>
            <a:off x="4563920" y="1192078"/>
            <a:ext cx="4391696" cy="5147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91593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697" y="1295400"/>
            <a:ext cx="5957006" cy="49641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3" t="24772" r="45836" b="36137"/>
          <a:stretch/>
        </p:blipFill>
        <p:spPr bwMode="auto">
          <a:xfrm>
            <a:off x="4495800" y="110836"/>
            <a:ext cx="2590800" cy="64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8068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9" t="15018" r="24109" b="36599"/>
          <a:stretch/>
        </p:blipFill>
        <p:spPr bwMode="auto">
          <a:xfrm>
            <a:off x="678870" y="1662545"/>
            <a:ext cx="5292437" cy="734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28" t="13688" r="34344" b="39855"/>
          <a:stretch/>
        </p:blipFill>
        <p:spPr bwMode="auto">
          <a:xfrm>
            <a:off x="3782292" y="27709"/>
            <a:ext cx="2313708" cy="7758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1" t="8763" r="4337" b="55977"/>
          <a:stretch/>
        </p:blipFill>
        <p:spPr bwMode="auto">
          <a:xfrm>
            <a:off x="649893" y="3677478"/>
            <a:ext cx="7580243" cy="5698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0" t="6765" r="4541" b="57974"/>
          <a:stretch/>
        </p:blipFill>
        <p:spPr bwMode="auto">
          <a:xfrm>
            <a:off x="678870" y="2819400"/>
            <a:ext cx="7566992" cy="5698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6468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295400"/>
            <a:ext cx="4194622" cy="4194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3124200"/>
            <a:ext cx="4649187" cy="32900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04" t="14200" r="22089" b="33371"/>
          <a:stretch/>
        </p:blipFill>
        <p:spPr bwMode="auto">
          <a:xfrm>
            <a:off x="4495800" y="55417"/>
            <a:ext cx="2860964" cy="73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6836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6" y="1176637"/>
            <a:ext cx="4393474" cy="32951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038462"/>
            <a:ext cx="4540267" cy="343853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04" t="14200" r="22089" b="33371"/>
          <a:stretch/>
        </p:blipFill>
        <p:spPr bwMode="auto">
          <a:xfrm>
            <a:off x="4495800" y="55417"/>
            <a:ext cx="2860964" cy="73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58322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642" y="1328987"/>
            <a:ext cx="4701558" cy="5179683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19" t="14326" r="15565" b="36703"/>
          <a:stretch/>
        </p:blipFill>
        <p:spPr bwMode="auto">
          <a:xfrm>
            <a:off x="152400" y="3720307"/>
            <a:ext cx="4087091" cy="1244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04" t="14200" r="22089" b="33371"/>
          <a:stretch/>
        </p:blipFill>
        <p:spPr bwMode="auto">
          <a:xfrm>
            <a:off x="4648200" y="25758"/>
            <a:ext cx="2860964" cy="73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" t="13042" r="7246" b="21734"/>
          <a:stretch/>
        </p:blipFill>
        <p:spPr bwMode="auto">
          <a:xfrm>
            <a:off x="152400" y="5128485"/>
            <a:ext cx="5409128" cy="1352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52441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1295400"/>
            <a:ext cx="4895093" cy="518160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7" t="16342" r="13242" b="33379"/>
          <a:stretch/>
        </p:blipFill>
        <p:spPr bwMode="auto">
          <a:xfrm>
            <a:off x="3581400" y="0"/>
            <a:ext cx="4649273" cy="7598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95" t="18446" r="12978" b="40777"/>
          <a:stretch/>
        </p:blipFill>
        <p:spPr bwMode="auto">
          <a:xfrm>
            <a:off x="457200" y="2971800"/>
            <a:ext cx="2446986" cy="740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738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1219200"/>
            <a:ext cx="5257800" cy="5257800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7" t="16342" r="13242" b="33379"/>
          <a:stretch/>
        </p:blipFill>
        <p:spPr bwMode="auto">
          <a:xfrm>
            <a:off x="3581400" y="0"/>
            <a:ext cx="4649273" cy="7598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9" t="16868" r="10751" b="41566"/>
          <a:stretch/>
        </p:blipFill>
        <p:spPr bwMode="auto">
          <a:xfrm>
            <a:off x="609600" y="3208482"/>
            <a:ext cx="3155325" cy="7502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6031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1066800"/>
            <a:ext cx="5410200" cy="5410200"/>
          </a:xfrm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7" t="16342" r="13242" b="33379"/>
          <a:stretch/>
        </p:blipFill>
        <p:spPr bwMode="auto">
          <a:xfrm>
            <a:off x="3581400" y="0"/>
            <a:ext cx="4649273" cy="7598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514600"/>
            <a:ext cx="3170237" cy="160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9754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985" y="1295400"/>
            <a:ext cx="6005535" cy="4811664"/>
          </a:xfr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7" t="16342" r="13242" b="33379"/>
          <a:stretch/>
        </p:blipFill>
        <p:spPr bwMode="auto">
          <a:xfrm>
            <a:off x="3581400" y="0"/>
            <a:ext cx="4649273" cy="7598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654055"/>
            <a:ext cx="2682875" cy="159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8342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1219200"/>
            <a:ext cx="5029200" cy="5029200"/>
          </a:xfr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7" t="16342" r="13242" b="33379"/>
          <a:stretch/>
        </p:blipFill>
        <p:spPr bwMode="auto">
          <a:xfrm>
            <a:off x="3581400" y="0"/>
            <a:ext cx="4649273" cy="7598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590800"/>
            <a:ext cx="3779837" cy="1931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0089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6375" y="1219200"/>
            <a:ext cx="3962400" cy="4953000"/>
          </a:xfr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7" t="16342" r="13242" b="33379"/>
          <a:stretch/>
        </p:blipFill>
        <p:spPr bwMode="auto">
          <a:xfrm>
            <a:off x="3581400" y="0"/>
            <a:ext cx="4649273" cy="7598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2667000"/>
            <a:ext cx="4256087" cy="175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0937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6088" y="1219200"/>
            <a:ext cx="5781712" cy="4953000"/>
          </a:xfr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7" t="16342" r="13242" b="33379"/>
          <a:stretch/>
        </p:blipFill>
        <p:spPr bwMode="auto">
          <a:xfrm>
            <a:off x="3581400" y="0"/>
            <a:ext cx="4649273" cy="7598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3209" y="2560727"/>
            <a:ext cx="4343400" cy="175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028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7365" y="1981200"/>
            <a:ext cx="6004269" cy="3657600"/>
          </a:xfr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7" t="16342" r="13242" b="33379"/>
          <a:stretch/>
        </p:blipFill>
        <p:spPr bwMode="auto">
          <a:xfrm>
            <a:off x="3581400" y="0"/>
            <a:ext cx="4649273" cy="7598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2438400"/>
            <a:ext cx="4256087" cy="175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3270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35355" y="2012302"/>
            <a:ext cx="5287347" cy="3701143"/>
          </a:xfr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7" t="16342" r="13242" b="33379"/>
          <a:stretch/>
        </p:blipFill>
        <p:spPr bwMode="auto">
          <a:xfrm>
            <a:off x="3581400" y="0"/>
            <a:ext cx="4649273" cy="7598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903" y="2514600"/>
            <a:ext cx="4352925" cy="2097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7937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2937" y="1219200"/>
            <a:ext cx="6449276" cy="4953000"/>
          </a:xfr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7" t="16342" r="13242" b="33379"/>
          <a:stretch/>
        </p:blipFill>
        <p:spPr bwMode="auto">
          <a:xfrm>
            <a:off x="3581400" y="0"/>
            <a:ext cx="4649273" cy="7598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981200"/>
            <a:ext cx="4256087" cy="175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46863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rticle-new_ehow_images_a06_92_co_role-information-technology-teacher-education-800x800.jpg"/>
          <p:cNvPicPr>
            <a:picLocks noChangeAspect="1"/>
          </p:cNvPicPr>
          <p:nvPr/>
        </p:nvPicPr>
        <p:blipFill>
          <a:blip r:embed="rId2">
            <a:lum bright="40000" contrast="-40000"/>
          </a:blip>
          <a:stretch>
            <a:fillRect/>
          </a:stretch>
        </p:blipFill>
        <p:spPr>
          <a:xfrm>
            <a:off x="1685772" y="1320795"/>
            <a:ext cx="5477028" cy="5071323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03" t="23636" r="23490" b="37091"/>
          <a:stretch/>
        </p:blipFill>
        <p:spPr bwMode="auto">
          <a:xfrm>
            <a:off x="2715491" y="1745672"/>
            <a:ext cx="2978728" cy="748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080"/>
          <a:stretch/>
        </p:blipFill>
        <p:spPr bwMode="auto">
          <a:xfrm>
            <a:off x="326212" y="2405829"/>
            <a:ext cx="7778750" cy="926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020" b="37960"/>
          <a:stretch/>
        </p:blipFill>
        <p:spPr bwMode="auto">
          <a:xfrm>
            <a:off x="315480" y="3505200"/>
            <a:ext cx="7778750" cy="9607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9436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Group_Study_by_gtwotee.jpg"/>
          <p:cNvPicPr>
            <a:picLocks noChangeAspect="1"/>
          </p:cNvPicPr>
          <p:nvPr/>
        </p:nvPicPr>
        <p:blipFill>
          <a:blip r:embed="rId2">
            <a:lum bright="40000" contrast="-40000"/>
          </a:blip>
          <a:stretch>
            <a:fillRect/>
          </a:stretch>
        </p:blipFill>
        <p:spPr>
          <a:xfrm>
            <a:off x="1219199" y="1250092"/>
            <a:ext cx="6705601" cy="5192912"/>
          </a:xfrm>
          <a:prstGeom prst="rect">
            <a:avLst/>
          </a:prstGeom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82" t="14524" r="23214" b="35799"/>
          <a:stretch/>
        </p:blipFill>
        <p:spPr bwMode="auto">
          <a:xfrm>
            <a:off x="3255818" y="977386"/>
            <a:ext cx="2507673" cy="775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79" t="23079" r="34295" b="38461"/>
          <a:stretch/>
        </p:blipFill>
        <p:spPr bwMode="auto">
          <a:xfrm>
            <a:off x="671944" y="2143022"/>
            <a:ext cx="2071256" cy="600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28" t="18437" r="35238" b="44275"/>
          <a:stretch/>
        </p:blipFill>
        <p:spPr bwMode="auto">
          <a:xfrm>
            <a:off x="817417" y="3304310"/>
            <a:ext cx="1925783" cy="581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2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846"/>
          <a:stretch/>
        </p:blipFill>
        <p:spPr bwMode="auto">
          <a:xfrm>
            <a:off x="533400" y="2441393"/>
            <a:ext cx="8662987" cy="7349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846"/>
          <a:stretch/>
        </p:blipFill>
        <p:spPr bwMode="auto">
          <a:xfrm>
            <a:off x="485217" y="3733800"/>
            <a:ext cx="8656637" cy="7349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4185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tock-photo-10163949-group-stud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6364" y="1064452"/>
            <a:ext cx="3619500" cy="3162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7" t="13949" r="7172" b="34456"/>
          <a:stretch/>
        </p:blipFill>
        <p:spPr bwMode="auto">
          <a:xfrm>
            <a:off x="641261" y="2279255"/>
            <a:ext cx="4953000" cy="7326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66" t="15869" r="13860" b="31156"/>
          <a:stretch/>
        </p:blipFill>
        <p:spPr bwMode="auto">
          <a:xfrm>
            <a:off x="3574472" y="0"/>
            <a:ext cx="2902528" cy="851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0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895"/>
          <a:stretch/>
        </p:blipFill>
        <p:spPr bwMode="auto">
          <a:xfrm>
            <a:off x="381000" y="3461578"/>
            <a:ext cx="7639050" cy="659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999"/>
          <a:stretch/>
        </p:blipFill>
        <p:spPr bwMode="auto">
          <a:xfrm>
            <a:off x="381000" y="4419600"/>
            <a:ext cx="7639050" cy="887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9944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me-icon.jpg"/>
          <p:cNvPicPr>
            <a:picLocks noChangeAspect="1"/>
          </p:cNvPicPr>
          <p:nvPr/>
        </p:nvPicPr>
        <p:blipFill>
          <a:blip r:embed="rId2">
            <a:lum bright="40000" contrast="-40000"/>
          </a:blip>
          <a:stretch>
            <a:fillRect/>
          </a:stretch>
        </p:blipFill>
        <p:spPr>
          <a:xfrm>
            <a:off x="1295400" y="1249680"/>
            <a:ext cx="6553200" cy="5242560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49" t="16657" r="17357" b="35531"/>
          <a:stretch/>
        </p:blipFill>
        <p:spPr bwMode="auto">
          <a:xfrm>
            <a:off x="3048001" y="1249680"/>
            <a:ext cx="2819400" cy="851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2373313"/>
            <a:ext cx="8991600" cy="2116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09965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honnobad-123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2133600"/>
            <a:ext cx="5984075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940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d.Manjur-E-Elahee.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Md.Manjur-E-Elahee..</Template>
  <TotalTime>647</TotalTime>
  <Words>1</Words>
  <Application>Microsoft Office PowerPoint</Application>
  <PresentationFormat>On-screen Show (4:3)</PresentationFormat>
  <Paragraphs>1</Paragraphs>
  <Slides>23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Md.Manjur-E-Elahee.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নওয়াবেঁকী মহাবিদ্যালয়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তথ্য ও যোগাযোগ প্রযুক্তির উপাদান</dc:title>
  <dc:subject>তথ্য ও যোগাযোগ প্রযুক্তি</dc:subject>
  <dc:creator>মোঃ মঞ্জুর-ই-এলাহী</dc:creator>
  <cp:lastModifiedBy>TSS</cp:lastModifiedBy>
  <cp:revision>164</cp:revision>
  <dcterms:created xsi:type="dcterms:W3CDTF">2006-08-16T00:00:00Z</dcterms:created>
  <dcterms:modified xsi:type="dcterms:W3CDTF">2013-07-13T05:52:23Z</dcterms:modified>
</cp:coreProperties>
</file>